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7560000" cy="10692000"/>
  <p:notesSz cx="10692000" cy="7560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/Relationships>
</file>

<file path=ppt/media/>
</file>

<file path=ppt/media/image-1-1.jpg>
</file>

<file path=ppt/media/image-2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49460" y="449460"/>
            <a:ext cx="6661080" cy="855360"/>
          </a:xfrm>
          <a:prstGeom prst="rect">
            <a:avLst/>
          </a:prstGeom>
          <a:solidFill>
            <a:srgbClr val="C6CDD3">
              <a:alpha val="10000"/>
            </a:srgbClr>
          </a:solidFill>
          <a:ln w="12700">
            <a:solidFill>
              <a:srgbClr val="C6CDD3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2660" y="492660"/>
            <a:ext cx="6574680" cy="768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POSTER / ko</a:t>
            </a:r>
            <a:endParaRPr lang="en-US" sz="1120" dirty="0"/>
          </a:p>
        </p:txBody>
      </p:sp>
      <p:sp>
        <p:nvSpPr>
          <p:cNvPr id="5" name="Text 3"/>
          <p:cNvSpPr/>
          <p:nvPr/>
        </p:nvSpPr>
        <p:spPr>
          <a:xfrm>
            <a:off x="449460" y="1520572"/>
            <a:ext cx="666108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73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- 커버 1p</a:t>
            </a:r>
            <a:endParaRPr lang="en-US" sz="2773" dirty="0"/>
          </a:p>
        </p:txBody>
      </p:sp>
      <p:sp>
        <p:nvSpPr>
          <p:cNvPr id="6" name="Text 4"/>
          <p:cNvSpPr/>
          <p:nvPr/>
        </p:nvSpPr>
        <p:spPr>
          <a:xfrm>
            <a:off x="449460" y="2168572"/>
            <a:ext cx="666108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5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KakaoTalk 20260223 194620473 /</a:t>
            </a:r>
            <a:endParaRPr lang="en-US" sz="1520" dirty="0"/>
          </a:p>
        </p:txBody>
      </p:sp>
      <p:sp>
        <p:nvSpPr>
          <p:cNvPr id="7" name="Shape 5"/>
          <p:cNvSpPr/>
          <p:nvPr/>
        </p:nvSpPr>
        <p:spPr>
          <a:xfrm>
            <a:off x="449460" y="2708572"/>
            <a:ext cx="6661080" cy="1855484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pic>
        <p:nvPicPr>
          <p:cNvPr id="8" name="Image 0" descr="C:\dev\doc-factory\images\KakaoTalk_20260223_194620473.jpg">    </p:cNvPr>
          <p:cNvPicPr>
            <a:picLocks noChangeAspect="1"/>
          </p:cNvPicPr>
          <p:nvPr/>
        </p:nvPicPr>
        <p:blipFill>
          <a:blip r:embed="rId1"/>
          <a:srcRect l="0" r="0" t="31955" b="31955"/>
          <a:stretch/>
        </p:blipFill>
        <p:spPr>
          <a:xfrm>
            <a:off x="485460" y="2744572"/>
            <a:ext cx="6589080" cy="1783484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449460" y="6492564"/>
            <a:ext cx="6661080" cy="431294"/>
          </a:xfrm>
          <a:prstGeom prst="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 rot="5400000">
            <a:off x="2847449" y="6492564"/>
            <a:ext cx="431294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99860" y="6535764"/>
            <a:ext cx="2264767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980670" y="6535764"/>
            <a:ext cx="3996648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사실: 근용이는 펭귄 인형을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49460" y="6923858"/>
            <a:ext cx="6661080" cy="431294"/>
          </a:xfrm>
          <a:prstGeom prst="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 rot="5400000">
            <a:off x="2847449" y="6923858"/>
            <a:ext cx="431294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99860" y="6967058"/>
            <a:ext cx="2264767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2980670" y="6967058"/>
            <a:ext cx="3996648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49460" y="7355152"/>
            <a:ext cx="6661080" cy="431294"/>
          </a:xfrm>
          <a:prstGeom prst="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 rot="5400000">
            <a:off x="2847449" y="7355152"/>
            <a:ext cx="431294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99860" y="7398352"/>
            <a:ext cx="2264767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980670" y="7398352"/>
            <a:ext cx="3996648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비교 메모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49460" y="4706786"/>
            <a:ext cx="6661080" cy="1570025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28660" y="4785986"/>
            <a:ext cx="6502680" cy="1411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사실: 근용이는 펭귄 인형을 안고 잠. 대학원생이고 원자력공학과 출신으로 논문/학회 자주 다님. 확정되지 않은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사실: 근용이는 펭귄 인형을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근용이_홍보_포스터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449460" y="8002198"/>
            <a:ext cx="6661080" cy="1304589"/>
          </a:xfrm>
          <a:prstGeom prst="roundRect">
            <a:avLst/>
          </a:prstGeom>
          <a:solidFill>
            <a:srgbClr val="DBDCDE"/>
          </a:solidFill>
          <a:ln w="12700">
            <a:solidFill>
              <a:srgbClr val="DBDCDE">
                <a:alpha val="0"/>
              </a:srgbClr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521460" y="8074198"/>
            <a:ext cx="6517080" cy="1160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다음 검토 항목: generic 관련 확인 사항 (추후 기입)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449460" y="9551340"/>
            <a:ext cx="6661080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499860" y="9572940"/>
            <a:ext cx="6560280" cy="6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/ 1p / 문의: (추후 기입)</a:t>
            </a:r>
            <a:endParaRPr lang="en-US" sz="112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49460" y="449460"/>
            <a:ext cx="6661080" cy="1080000"/>
          </a:xfrm>
          <a:prstGeom prst="rect">
            <a:avLst/>
          </a:prstGeom>
          <a:solidFill>
            <a:srgbClr val="C6CDD3">
              <a:alpha val="10000"/>
            </a:srgbClr>
          </a:solidFill>
          <a:ln w="12700">
            <a:solidFill>
              <a:srgbClr val="C6CDD3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2660" y="492660"/>
            <a:ext cx="6574680" cy="99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POSTER / ko</a:t>
            </a:r>
            <a:endParaRPr lang="en-US" sz="1120" dirty="0"/>
          </a:p>
        </p:txBody>
      </p:sp>
      <p:sp>
        <p:nvSpPr>
          <p:cNvPr id="5" name="Text 3"/>
          <p:cNvSpPr/>
          <p:nvPr/>
        </p:nvSpPr>
        <p:spPr>
          <a:xfrm>
            <a:off x="449460" y="1722096"/>
            <a:ext cx="666108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73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- 주제 2p</a:t>
            </a:r>
            <a:endParaRPr lang="en-US" sz="2773" dirty="0"/>
          </a:p>
        </p:txBody>
      </p:sp>
      <p:sp>
        <p:nvSpPr>
          <p:cNvPr id="6" name="Text 4"/>
          <p:cNvSpPr/>
          <p:nvPr/>
        </p:nvSpPr>
        <p:spPr>
          <a:xfrm>
            <a:off x="449460" y="2370096"/>
            <a:ext cx="666108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5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KakaoTalk 20260223 202929404 / Topic</a:t>
            </a:r>
            <a:endParaRPr lang="en-US" sz="1520" dirty="0"/>
          </a:p>
        </p:txBody>
      </p:sp>
      <p:sp>
        <p:nvSpPr>
          <p:cNvPr id="7" name="Shape 5"/>
          <p:cNvSpPr/>
          <p:nvPr/>
        </p:nvSpPr>
        <p:spPr>
          <a:xfrm>
            <a:off x="449460" y="2910096"/>
            <a:ext cx="6661080" cy="1898909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pic>
        <p:nvPicPr>
          <p:cNvPr id="8" name="Image 0" descr="C:\dev\doc-factory\images\KakaoTalk_20260223_202929404.jpg">    </p:cNvPr>
          <p:cNvPicPr>
            <a:picLocks noChangeAspect="1"/>
          </p:cNvPicPr>
          <p:nvPr/>
        </p:nvPicPr>
        <p:blipFill>
          <a:blip r:embed="rId1"/>
          <a:srcRect l="0" r="0" t="31516" b="31516"/>
          <a:stretch/>
        </p:blipFill>
        <p:spPr>
          <a:xfrm>
            <a:off x="485460" y="2946096"/>
            <a:ext cx="6589080" cy="1826909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449460" y="6754480"/>
            <a:ext cx="6661080" cy="377436"/>
          </a:xfrm>
          <a:prstGeom prst="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 rot="5400000">
            <a:off x="2847449" y="6754480"/>
            <a:ext cx="377436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99860" y="6797680"/>
            <a:ext cx="2264767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980670" y="6797680"/>
            <a:ext cx="3996648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대학원생이고 원자력공학과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49460" y="7131915"/>
            <a:ext cx="6661080" cy="377436"/>
          </a:xfrm>
          <a:prstGeom prst="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 rot="5400000">
            <a:off x="2847449" y="7131915"/>
            <a:ext cx="377436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99860" y="7175115"/>
            <a:ext cx="2264767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2980670" y="7175115"/>
            <a:ext cx="3996648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A4 세로 3장 홍보 포스터.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49460" y="7509351"/>
            <a:ext cx="6661080" cy="377436"/>
          </a:xfrm>
          <a:prstGeom prst="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 rot="5400000">
            <a:off x="2847449" y="7509351"/>
            <a:ext cx="377436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99860" y="7552551"/>
            <a:ext cx="2264767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980670" y="7552551"/>
            <a:ext cx="3996648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주제 실행 항목: (추후 기입)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49460" y="7886786"/>
            <a:ext cx="6661080" cy="377436"/>
          </a:xfrm>
          <a:prstGeom prst="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 rot="5400000">
            <a:off x="2847449" y="7886786"/>
            <a:ext cx="377436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499860" y="7929986"/>
            <a:ext cx="2264767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4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2980670" y="7929986"/>
            <a:ext cx="3996648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비교 메모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449460" y="4955075"/>
            <a:ext cx="6661080" cy="1606769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528660" y="5034275"/>
            <a:ext cx="6502680" cy="1448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KakaoTalk 20260223 202929404. 과몰입 포인트가 있어 진지한데 웃김. 확정되지 않은 수치/성과/연락처는 (추후 기입)으로 남기고,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대학원생이고 원자력공학과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A4 세로 3장 홍보 포스터.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주제 실행 항목: (추후 기입)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449460" y="8456858"/>
            <a:ext cx="6661080" cy="873046"/>
          </a:xfrm>
          <a:prstGeom prst="roundRect">
            <a:avLst/>
          </a:prstGeom>
          <a:solidFill>
            <a:srgbClr val="DBDCDE"/>
          </a:solidFill>
          <a:ln w="12700">
            <a:solidFill>
              <a:srgbClr val="DBDCDE">
                <a:alpha val="0"/>
              </a:srgbClr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521460" y="8528858"/>
            <a:ext cx="6517080" cy="7290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다음 검토 항목: generic 관련 확인 사항 (추후 기입)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449460" y="9551340"/>
            <a:ext cx="6661080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30" name="Text 27"/>
          <p:cNvSpPr/>
          <p:nvPr/>
        </p:nvSpPr>
        <p:spPr>
          <a:xfrm>
            <a:off x="499860" y="9572940"/>
            <a:ext cx="6560280" cy="6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/ 2p / 문의: (추후 기입)</a:t>
            </a:r>
            <a:endParaRPr lang="en-US" sz="112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49460" y="449460"/>
            <a:ext cx="6661080" cy="1080000"/>
          </a:xfrm>
          <a:prstGeom prst="rect">
            <a:avLst/>
          </a:prstGeom>
          <a:solidFill>
            <a:srgbClr val="C6CDD3">
              <a:alpha val="10000"/>
            </a:srgbClr>
          </a:solidFill>
          <a:ln w="12700">
            <a:solidFill>
              <a:srgbClr val="C6CDD3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2660" y="492660"/>
            <a:ext cx="6574680" cy="99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POSTER / ko</a:t>
            </a:r>
            <a:endParaRPr lang="en-US" sz="1120" dirty="0"/>
          </a:p>
        </p:txBody>
      </p:sp>
      <p:sp>
        <p:nvSpPr>
          <p:cNvPr id="5" name="Text 3"/>
          <p:cNvSpPr/>
          <p:nvPr/>
        </p:nvSpPr>
        <p:spPr>
          <a:xfrm>
            <a:off x="449460" y="1938096"/>
            <a:ext cx="666108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73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- 다음 단계 3p</a:t>
            </a:r>
            <a:endParaRPr lang="en-US" sz="2773" dirty="0"/>
          </a:p>
        </p:txBody>
      </p:sp>
      <p:sp>
        <p:nvSpPr>
          <p:cNvPr id="6" name="Text 4"/>
          <p:cNvSpPr/>
          <p:nvPr/>
        </p:nvSpPr>
        <p:spPr>
          <a:xfrm>
            <a:off x="449460" y="2586096"/>
            <a:ext cx="6661080" cy="36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5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visual reference / Next action can</a:t>
            </a:r>
            <a:endParaRPr lang="en-US" sz="1520" dirty="0"/>
          </a:p>
        </p:txBody>
      </p:sp>
      <p:sp>
        <p:nvSpPr>
          <p:cNvPr id="7" name="Shape 5"/>
          <p:cNvSpPr/>
          <p:nvPr/>
        </p:nvSpPr>
        <p:spPr>
          <a:xfrm>
            <a:off x="449460" y="5565074"/>
            <a:ext cx="2124360" cy="1150292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99860" y="5608274"/>
            <a:ext cx="2023560" cy="1071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섹션</a:t>
            </a:r>
            <a:endParaRPr lang="en-US" sz="1026" dirty="0"/>
          </a:p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다음 단계</a:t>
            </a:r>
            <a:endParaRPr lang="en-US" sz="1026" dirty="0"/>
          </a:p>
        </p:txBody>
      </p:sp>
      <p:sp>
        <p:nvSpPr>
          <p:cNvPr id="9" name="Shape 7"/>
          <p:cNvSpPr/>
          <p:nvPr/>
        </p:nvSpPr>
        <p:spPr>
          <a:xfrm>
            <a:off x="2717820" y="5565074"/>
            <a:ext cx="2124360" cy="1150292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768220" y="5608274"/>
            <a:ext cx="2023560" cy="1071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토픽</a:t>
            </a:r>
            <a:endParaRPr lang="en-US" sz="1026" dirty="0"/>
          </a:p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General</a:t>
            </a:r>
            <a:endParaRPr lang="en-US" sz="1026" dirty="0"/>
          </a:p>
        </p:txBody>
      </p:sp>
      <p:sp>
        <p:nvSpPr>
          <p:cNvPr id="11" name="Shape 9"/>
          <p:cNvSpPr/>
          <p:nvPr/>
        </p:nvSpPr>
        <p:spPr>
          <a:xfrm>
            <a:off x="4986180" y="5565074"/>
            <a:ext cx="2124360" cy="1150292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36580" y="5608274"/>
            <a:ext cx="2023560" cy="1071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진행</a:t>
            </a:r>
            <a:endParaRPr lang="en-US" sz="1026" dirty="0"/>
          </a:p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3/3p</a:t>
            </a:r>
            <a:endParaRPr lang="en-US" sz="1026" dirty="0"/>
          </a:p>
        </p:txBody>
      </p:sp>
      <p:sp>
        <p:nvSpPr>
          <p:cNvPr id="13" name="Shape 11"/>
          <p:cNvSpPr/>
          <p:nvPr/>
        </p:nvSpPr>
        <p:spPr>
          <a:xfrm>
            <a:off x="449460" y="3090096"/>
            <a:ext cx="6661080" cy="2282342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28660" y="3169296"/>
            <a:ext cx="6502680" cy="21239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KakaoTalk 20260223 194620473. 1p: 큰 헤드라인 + 강한 사진 히어로 + 펭귄/원자력 모티프.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A4 세로 3장 홍보 포스터.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대학원생이고 원자력공학과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다음 단계 실행 항목: (추후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연락/링크/수치 등 미확정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49460" y="6908002"/>
            <a:ext cx="6661080" cy="2421902"/>
          </a:xfrm>
          <a:prstGeom prst="roundRect">
            <a:avLst/>
          </a:prstGeom>
          <a:solidFill>
            <a:srgbClr val="46526B"/>
          </a:solidFill>
          <a:ln w="12700">
            <a:solidFill>
              <a:srgbClr val="46526B">
                <a:alpha val="0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21460" y="6980002"/>
            <a:ext cx="6517080" cy="2277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지금 필요한 결정: 담당/기한/연락처 (추후 기입)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49460" y="9551340"/>
            <a:ext cx="6661080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9860" y="9572940"/>
            <a:ext cx="6560280" cy="6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/ 3p / 문의: (추후 기입)</a:t>
            </a:r>
            <a:endParaRPr lang="en-US" sz="112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근용이_홍보_포스터</dc:title>
  <dc:subject>poster A4P</dc:subject>
  <dc:creator>doc-factory</dc:creator>
  <cp:lastModifiedBy>doc-factory</cp:lastModifiedBy>
  <cp:revision>1</cp:revision>
  <dcterms:created xsi:type="dcterms:W3CDTF">2026-02-25T13:41:19Z</dcterms:created>
  <dcterms:modified xsi:type="dcterms:W3CDTF">2026-02-25T13:41:19Z</dcterms:modified>
</cp:coreProperties>
</file>